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DA6B2D-71AA-4DE8-9975-5F9775577336}" v="1" dt="2024-12-04T00:46:31.2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7214D-A596-400C-A4FD-B9A920F48A14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F1028E-59CF-4EC4-9813-0BF74E0AA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2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 engineering, prompt hacking, </a:t>
            </a:r>
          </a:p>
          <a:p>
            <a:r>
              <a:rPr lang="en-US" dirty="0"/>
              <a:t>You can’t really scale up this technique, and gives limited control with more complex desired outputs.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1028E-59CF-4EC4-9813-0BF74E0AA9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30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extra layers will obviously make the model more complex,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1028E-59CF-4EC4-9813-0BF74E0AA9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21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NNs have many dense layers which perform matrix multiplication.</a:t>
            </a:r>
          </a:p>
          <a:p>
            <a:r>
              <a:rPr lang="en-US" dirty="0"/>
              <a:t>The weight matrices in these layers typically have full rank.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1028E-59CF-4EC4-9813-0BF74E0AA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02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2CE1-8F67-BFAE-115C-BD9A1C52E8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6C96A-FF98-D623-6965-5EE65A6B9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12F2C-6998-7696-E6FE-21445A69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6A985-E739-3808-1C6E-44907736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F179E-5E5D-91A1-9C7C-4E43A8D9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007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985C8-3DDC-5A8A-D974-2A471C89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A91A0E-A394-F308-2CD4-D82BFCF43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D3E34-4497-2B6E-7064-7A56A25CB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2E769-F1BE-B853-24AD-50F1C6E5C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B2047-F966-BBED-FEC5-03C0C4C13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92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7576A2-4E58-D6FC-DC9A-A893763793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FBDF5-70C8-2D3D-9C43-2D9CEA29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1DD94-54BC-2BFF-16E0-0B36F44A3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E11FD-90BD-B7A5-A090-7257AB374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ED203-1567-0329-36EC-77EBA9D0E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41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9C948-5815-CE3A-5593-4AAF4EEC3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745A2-D1FD-3FDF-DB88-D3C7A04ED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5A894-02C6-F16B-0887-23FF6A010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386C5-6818-8707-3102-6626CD699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2FEAC-9D2D-CA4A-82BC-B90A48F9D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6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7FAF2-1F73-16FB-1436-A3C407B1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27057-2E66-C252-B1F6-91FB60102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11243-7A66-8C60-F8CB-263E29254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1CFEB-B2D0-1C0D-1525-CED1C9A8F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E693C-90C4-1A7D-FC2B-092F88DD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90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2EF18-4CE5-17F3-3C7B-0459624BB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6CA28-D6D6-B917-612C-4E6E1E34E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D4FA76-9B90-AAA0-9718-1169D71B6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4A8C9-FC18-4FE7-5C30-77846E8F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3E531-B953-239B-2441-22C984E9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AC156-6FC4-AC80-4315-E646743E5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05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E0560-C987-77CD-CF78-B122BE819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87526-F24D-ABE3-7387-139BDF715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D6DCB-2642-2C54-A7AC-88EAA7DE8A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07CD9F-E309-1B45-671E-17C3170D14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A0E663-81F6-E16E-9779-7FE11FA69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5D4896-B97F-F938-CAC7-B2FDD9599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E96788-2EFF-374F-2E8C-3B31B25F3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2FAA78-CA74-7D4C-7C9C-E9E222A3D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27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ACE8-B08F-E275-B023-4B723E00D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33A34-6BD1-017F-6CCE-8FC9BFEAC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225B92-0018-0D8F-61F6-810CB19E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13700-41AB-2ED4-BC3C-06F43B663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7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59ED55-0BB3-A970-A54B-3B1AB288A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665313-B941-01F5-661E-D6ABF4E8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2FBF1-9150-523F-B704-372795DA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2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1EC0D-A8EA-E512-C452-38525A3B8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F3448-F809-22D8-3AD4-206F7D81E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1B1A3-5BFF-7E2F-3CE2-7EF5D750D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6D23B-76EF-FFAA-0761-4CE6C9CBB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3BD6A-9814-B77E-3233-9088F5ED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0E477-557E-40A5-35F9-59752D44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2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D1041-2C0E-AAAE-0E2E-B33E06031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8264EE-35D5-B63A-3311-9BE22425E6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9CBA3-2CCE-4CF3-1C00-BCB1FE14B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D2C64-469F-9F3A-5FAD-1C1C6797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2E597B-C703-EC45-12F8-D18E557E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B10DF-1158-95C5-BB60-BCB222D33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82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1FA742-7E60-815E-1555-750CEBC50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6879-B781-D369-B731-A60CD4CFB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AB485-CB8C-3BF1-33CD-F071BB13F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EF4E8-9C4B-4C2C-81C1-0600154E2FC3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A5861-C440-FE71-6A65-1AAF020DED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B5143-3A3B-6D24-A3EB-39D86BA77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9E0F8E-25C9-41E7-95E5-6CBFAEAD8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1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CA3FC-3020-5005-4B2B-9E0EC6C88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dirty="0"/>
              <a:t>Section 2: </a:t>
            </a:r>
            <a:br>
              <a:rPr lang="en-US" dirty="0"/>
            </a:br>
            <a:r>
              <a:rPr lang="en-US" dirty="0"/>
              <a:t>Alternative Methods</a:t>
            </a:r>
          </a:p>
        </p:txBody>
      </p:sp>
    </p:spTree>
    <p:extLst>
      <p:ext uri="{BB962C8B-B14F-4D97-AF65-F5344CB8AC3E}">
        <p14:creationId xmlns:p14="http://schemas.microsoft.com/office/powerpoint/2010/main" val="2678471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5D731-1F21-B0ED-F2D7-48836DEC0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AC5A-DDC7-D045-6C97-C999415F71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dirty="0"/>
              <a:t>Section 5: </a:t>
            </a:r>
            <a:br>
              <a:rPr lang="en-US" dirty="0"/>
            </a:br>
            <a:r>
              <a:rPr lang="en-US" dirty="0"/>
              <a:t>Empirical Results</a:t>
            </a:r>
          </a:p>
        </p:txBody>
      </p:sp>
    </p:spTree>
    <p:extLst>
      <p:ext uri="{BB962C8B-B14F-4D97-AF65-F5344CB8AC3E}">
        <p14:creationId xmlns:p14="http://schemas.microsoft.com/office/powerpoint/2010/main" val="1224104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ACE1-C7B8-AFBB-FC3A-0A0CFABFD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Results of LoRa on Stable Diffusion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79851-C003-2BD6-58E0-707860DD7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Experimental Environment </a:t>
            </a:r>
          </a:p>
          <a:p>
            <a:r>
              <a:rPr lang="en-US" dirty="0"/>
              <a:t>Stable diffusion uses 100% of available resources</a:t>
            </a:r>
          </a:p>
          <a:p>
            <a:r>
              <a:rPr lang="en-US" dirty="0"/>
              <a:t># of parameters changed varies from LoRa to LoRa</a:t>
            </a:r>
          </a:p>
          <a:p>
            <a:r>
              <a:rPr lang="en-US" dirty="0"/>
              <a:t>Thus, time to complete forward pass is the only realistically measurable result. </a:t>
            </a:r>
          </a:p>
          <a:p>
            <a:r>
              <a:rPr lang="en-US" dirty="0"/>
              <a:t>We can also subjectively view the results of LoRa. </a:t>
            </a:r>
          </a:p>
          <a:p>
            <a:pPr marL="0" indent="0">
              <a:buNone/>
            </a:pPr>
            <a:r>
              <a:rPr lang="en-US" dirty="0"/>
              <a:t>All factors were held constant other than the inclusion of LoRa. </a:t>
            </a:r>
          </a:p>
        </p:txBody>
      </p:sp>
    </p:spTree>
    <p:extLst>
      <p:ext uri="{BB962C8B-B14F-4D97-AF65-F5344CB8AC3E}">
        <p14:creationId xmlns:p14="http://schemas.microsoft.com/office/powerpoint/2010/main" val="979606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EBB2-5674-2BEE-E023-A3BFD9CFB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3709"/>
            <a:ext cx="10515600" cy="4351338"/>
          </a:xfrm>
        </p:spPr>
        <p:txBody>
          <a:bodyPr/>
          <a:lstStyle/>
          <a:p>
            <a:r>
              <a:rPr lang="en-US" dirty="0"/>
              <a:t>LoRa did not significantly change generation time through trials: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ACDD85-9034-0B21-675A-B42E4365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42" y="851985"/>
            <a:ext cx="10664571" cy="545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56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D1A037-485B-0D05-6D2C-7FC63998FF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" r="43" b="1081"/>
          <a:stretch/>
        </p:blipFill>
        <p:spPr>
          <a:xfrm>
            <a:off x="253526" y="112070"/>
            <a:ext cx="5842474" cy="6464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BAF533-9E37-D14D-67A2-469C91AAD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915" y="209416"/>
            <a:ext cx="5458255" cy="626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158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B321-68E2-5121-468B-693138D1A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629" y="78501"/>
            <a:ext cx="10515600" cy="1325563"/>
          </a:xfrm>
        </p:spPr>
        <p:txBody>
          <a:bodyPr/>
          <a:lstStyle/>
          <a:p>
            <a:r>
              <a:rPr lang="en-US" dirty="0"/>
              <a:t>Sanity Check </a:t>
            </a:r>
          </a:p>
        </p:txBody>
      </p:sp>
      <p:pic>
        <p:nvPicPr>
          <p:cNvPr id="5" name="Picture 4" descr="A cartoon of a person&#10;&#10;Description automatically generated">
            <a:extLst>
              <a:ext uri="{FF2B5EF4-FFF2-40B4-BE49-F238E27FC236}">
                <a16:creationId xmlns:a16="http://schemas.microsoft.com/office/drawing/2014/main" id="{999767FD-EFBA-970C-CE83-873BC2A98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59" y="1473835"/>
            <a:ext cx="3247723" cy="4744720"/>
          </a:xfrm>
          <a:prstGeom prst="rect">
            <a:avLst/>
          </a:prstGeom>
        </p:spPr>
      </p:pic>
      <p:pic>
        <p:nvPicPr>
          <p:cNvPr id="7" name="Picture 6" descr="A cartoon of a person with blonde hair&#10;&#10;Description automatically generated">
            <a:extLst>
              <a:ext uri="{FF2B5EF4-FFF2-40B4-BE49-F238E27FC236}">
                <a16:creationId xmlns:a16="http://schemas.microsoft.com/office/drawing/2014/main" id="{214CD496-C8BB-8945-A94F-5A065EE8C0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577" y="1473834"/>
            <a:ext cx="3247723" cy="4744721"/>
          </a:xfrm>
          <a:prstGeom prst="rect">
            <a:avLst/>
          </a:prstGeom>
        </p:spPr>
      </p:pic>
      <p:pic>
        <p:nvPicPr>
          <p:cNvPr id="9" name="Picture 8" descr="A cartoon of a child playing a violin&#10;&#10;Description automatically generated">
            <a:extLst>
              <a:ext uri="{FF2B5EF4-FFF2-40B4-BE49-F238E27FC236}">
                <a16:creationId xmlns:a16="http://schemas.microsoft.com/office/drawing/2014/main" id="{83A28788-B2A4-1B6E-751C-A80DE3F257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" t="-12444" r="40166" b="-1"/>
          <a:stretch/>
        </p:blipFill>
        <p:spPr>
          <a:xfrm>
            <a:off x="4251979" y="1404064"/>
            <a:ext cx="3390900" cy="40498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745DC4-04D2-0ECC-177E-4424A03383E8}"/>
              </a:ext>
            </a:extLst>
          </p:cNvPr>
          <p:cNvSpPr txBox="1"/>
          <p:nvPr/>
        </p:nvSpPr>
        <p:spPr>
          <a:xfrm>
            <a:off x="689629" y="6257466"/>
            <a:ext cx="1771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W/out LoRa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AE2411-1BBD-7E89-996C-5BDB83D709F0}"/>
              </a:ext>
            </a:extLst>
          </p:cNvPr>
          <p:cNvSpPr txBox="1"/>
          <p:nvPr/>
        </p:nvSpPr>
        <p:spPr>
          <a:xfrm>
            <a:off x="5040477" y="5590122"/>
            <a:ext cx="2111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Official Character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F3B0CB-E34B-6A32-4DBD-087AAA5ECF75}"/>
              </a:ext>
            </a:extLst>
          </p:cNvPr>
          <p:cNvSpPr txBox="1"/>
          <p:nvPr/>
        </p:nvSpPr>
        <p:spPr>
          <a:xfrm>
            <a:off x="9433760" y="6257466"/>
            <a:ext cx="1771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W/ LoRa</a:t>
            </a:r>
          </a:p>
        </p:txBody>
      </p:sp>
    </p:spTree>
    <p:extLst>
      <p:ext uri="{BB962C8B-B14F-4D97-AF65-F5344CB8AC3E}">
        <p14:creationId xmlns:p14="http://schemas.microsoft.com/office/powerpoint/2010/main" val="1526139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CBB65-CFD5-9FDC-C053-40BC369D4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78247-B8C8-9C77-D361-3A149271B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dirty="0"/>
              <a:t>Section 5: </a:t>
            </a:r>
            <a:br>
              <a:rPr lang="en-US" dirty="0"/>
            </a:br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96037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ECD04-2FA7-19C3-24BC-2C2EDE13D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788B-AAA1-0F94-B296-774FE6B97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Parameters for a specific task (Each task!)</a:t>
            </a:r>
          </a:p>
          <a:p>
            <a:r>
              <a:rPr lang="en-US" dirty="0"/>
              <a:t>Computationally- and memory-intensive</a:t>
            </a:r>
          </a:p>
          <a:p>
            <a:r>
              <a:rPr lang="en-US" dirty="0"/>
              <a:t>Can lead to overfitting, forgetting general knowledge</a:t>
            </a:r>
          </a:p>
          <a:p>
            <a:r>
              <a:rPr lang="en-US" dirty="0"/>
              <a:t>Was the main technique that was used before LoRa</a:t>
            </a:r>
          </a:p>
        </p:txBody>
      </p:sp>
    </p:spTree>
    <p:extLst>
      <p:ext uri="{BB962C8B-B14F-4D97-AF65-F5344CB8AC3E}">
        <p14:creationId xmlns:p14="http://schemas.microsoft.com/office/powerpoint/2010/main" val="3609428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C901C-4FB0-20CA-8437-B20FB7D63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Prefix-Tuning, Prompt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0D8B5-73A4-C449-BB83-A659E15B4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Adds trainable tokens / learnable prefixes to model input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E.g</a:t>
            </a:r>
            <a:r>
              <a:rPr lang="en-US" dirty="0"/>
              <a:t>, Prompt engineering </a:t>
            </a:r>
          </a:p>
          <a:p>
            <a:r>
              <a:rPr lang="en-US" dirty="0"/>
              <a:t>Performance non-monotonically changes</a:t>
            </a:r>
          </a:p>
          <a:p>
            <a:r>
              <a:rPr lang="en-US" dirty="0" err="1"/>
              <a:t>i.e</a:t>
            </a:r>
            <a:r>
              <a:rPr lang="en-US" dirty="0"/>
              <a:t>, nebulous and unreliable to an extent</a:t>
            </a:r>
          </a:p>
        </p:txBody>
      </p:sp>
    </p:spTree>
    <p:extLst>
      <p:ext uri="{BB962C8B-B14F-4D97-AF65-F5344CB8AC3E}">
        <p14:creationId xmlns:p14="http://schemas.microsoft.com/office/powerpoint/2010/main" val="1033923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8D814-8D50-BA63-5C52-6FA88DA13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Adaptor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35E2D-0463-4325-59DC-54E3E0623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extra NN layers into architecture that are only trained on the new task. </a:t>
            </a:r>
          </a:p>
          <a:p>
            <a:r>
              <a:rPr lang="en-US" dirty="0"/>
              <a:t>Similarly has low-number of parameters as LoRa</a:t>
            </a:r>
          </a:p>
          <a:p>
            <a:r>
              <a:rPr lang="en-US" dirty="0"/>
              <a:t>Creates latency, leading to slower performance. </a:t>
            </a:r>
          </a:p>
        </p:txBody>
      </p:sp>
    </p:spTree>
    <p:extLst>
      <p:ext uri="{BB962C8B-B14F-4D97-AF65-F5344CB8AC3E}">
        <p14:creationId xmlns:p14="http://schemas.microsoft.com/office/powerpoint/2010/main" val="2238521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D31FD-C4F3-79E4-8DC8-F9520BFBC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6F2A6-FD88-2A33-5CE6-17BF40A4E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Reduces precision of parameters (</a:t>
            </a:r>
            <a:r>
              <a:rPr lang="en-US" dirty="0" err="1"/>
              <a:t>e.g</a:t>
            </a:r>
            <a:r>
              <a:rPr lang="en-US" dirty="0"/>
              <a:t>, from 32-bit floats to 8-bit or lower)</a:t>
            </a:r>
          </a:p>
          <a:p>
            <a:r>
              <a:rPr lang="en-US" dirty="0"/>
              <a:t>Reduces memory footprint and speeds up computation </a:t>
            </a:r>
          </a:p>
          <a:p>
            <a:r>
              <a:rPr lang="en-US" dirty="0"/>
              <a:t>However…Doesn’t actually adapt a model to a new task. </a:t>
            </a:r>
          </a:p>
          <a:p>
            <a:r>
              <a:rPr lang="en-US" dirty="0"/>
              <a:t>Also potentially reduces accuracy. </a:t>
            </a:r>
          </a:p>
        </p:txBody>
      </p:sp>
    </p:spTree>
    <p:extLst>
      <p:ext uri="{BB962C8B-B14F-4D97-AF65-F5344CB8AC3E}">
        <p14:creationId xmlns:p14="http://schemas.microsoft.com/office/powerpoint/2010/main" val="851255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8E3AD-41B8-E8AA-07E8-3D4A812BA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F4C55-F361-12F3-8818-5E8F55F9A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dirty="0"/>
              <a:t>Section 3: </a:t>
            </a:r>
            <a:br>
              <a:rPr lang="en-US" dirty="0"/>
            </a:br>
            <a:r>
              <a:rPr lang="en-US" dirty="0"/>
              <a:t>Mathematical Operation</a:t>
            </a:r>
          </a:p>
        </p:txBody>
      </p:sp>
    </p:spTree>
    <p:extLst>
      <p:ext uri="{BB962C8B-B14F-4D97-AF65-F5344CB8AC3E}">
        <p14:creationId xmlns:p14="http://schemas.microsoft.com/office/powerpoint/2010/main" val="1286021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69EF3-B512-BB72-8B1B-BCDE2ED31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366" y="-111531"/>
            <a:ext cx="10515600" cy="1325563"/>
          </a:xfrm>
        </p:spPr>
        <p:txBody>
          <a:bodyPr/>
          <a:lstStyle/>
          <a:p>
            <a:r>
              <a:rPr lang="en-US" dirty="0"/>
              <a:t>Low-Rank Parametrized Update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AF8E8-E680-0A2B-BA8C-409BB1BD3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553" y="1086323"/>
            <a:ext cx="10515600" cy="4351338"/>
          </a:xfrm>
        </p:spPr>
        <p:txBody>
          <a:bodyPr/>
          <a:lstStyle/>
          <a:p>
            <a:r>
              <a:rPr lang="en-US" dirty="0"/>
              <a:t>Idea of Intrinsic Dimension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Representing complex data with as few variables as possible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Can still learn efficiently despite a random projection to a smaller subspace</a:t>
            </a:r>
          </a:p>
          <a:p>
            <a:r>
              <a:rPr lang="en-US" u="sng" dirty="0"/>
              <a:t>Hypothesis</a:t>
            </a:r>
            <a:r>
              <a:rPr lang="en-US" dirty="0"/>
              <a:t>: Updates to the weights also have low Intrinsic Rank</a:t>
            </a:r>
          </a:p>
          <a:p>
            <a:r>
              <a:rPr lang="en-US" dirty="0"/>
              <a:t>I.E Focus only on a small number of important parameters</a:t>
            </a:r>
          </a:p>
        </p:txBody>
      </p:sp>
    </p:spTree>
    <p:extLst>
      <p:ext uri="{BB962C8B-B14F-4D97-AF65-F5344CB8AC3E}">
        <p14:creationId xmlns:p14="http://schemas.microsoft.com/office/powerpoint/2010/main" val="89181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0C28F-5EA0-3FE5-F858-31EE65C0A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Low-Rank Adaption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DAD28-C9E6-5713-A028-E9F6582AD1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Introduce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𝑑𝑥𝑘</m:t>
                        </m:r>
                      </m:sup>
                    </m:sSup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dirty="0"/>
                  <a:t> is our low-rank decomposition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𝑑𝑥𝑟</m:t>
                        </m:r>
                      </m:sup>
                    </m:sSup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𝑟𝑥𝑘</m:t>
                        </m:r>
                      </m:sup>
                    </m:sSup>
                  </m:oMath>
                </a14:m>
                <a:r>
                  <a:rPr lang="en-US" b="0" dirty="0"/>
                  <a:t>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b="0" dirty="0"/>
                  <a:t> is the rank of the adaptation, with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≪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𝑚𝑖𝑛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∴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𝐵𝐴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What does this mean?</a:t>
                </a:r>
              </a:p>
              <a:p>
                <a:pPr marL="0" indent="0">
                  <a:buNone/>
                </a:pPr>
                <a:endParaRPr lang="en-US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DADAD28-C9E6-5713-A028-E9F6582AD1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33778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1FFA-280D-B862-49ED-4BD9D49C3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Pass with Adaptation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2D710F-6BB9-CE72-979D-782C0D3ED4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𝐵𝐴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Thus we get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𝐴𝑥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b="0" dirty="0"/>
                  <a:t>We can see that we still have the original weights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r>
                  <a:rPr lang="en-US" b="0" dirty="0"/>
                  <a:t>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𝐴𝑥</m:t>
                        </m:r>
                      </m:e>
                    </m:d>
                  </m:oMath>
                </a14:m>
                <a:r>
                  <a:rPr lang="en-US" b="0" dirty="0"/>
                  <a:t> is the low rank adaption specific to a new task.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12D710F-6BB9-CE72-979D-782C0D3ED4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7278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468</Words>
  <Application>Microsoft Office PowerPoint</Application>
  <PresentationFormat>Widescreen</PresentationFormat>
  <Paragraphs>63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Cambria Math</vt:lpstr>
      <vt:lpstr>Wingdings</vt:lpstr>
      <vt:lpstr>Office Theme</vt:lpstr>
      <vt:lpstr>Section 2:  Alternative Methods</vt:lpstr>
      <vt:lpstr>Fine Tuning</vt:lpstr>
      <vt:lpstr>Prefix-Tuning, Prompt Optimization</vt:lpstr>
      <vt:lpstr>Adaptor Layers</vt:lpstr>
      <vt:lpstr>Quantization </vt:lpstr>
      <vt:lpstr>Section 3:  Mathematical Operation</vt:lpstr>
      <vt:lpstr>Low-Rank Parametrized Update Matrices</vt:lpstr>
      <vt:lpstr>Adding a Low-Rank Adaption </vt:lpstr>
      <vt:lpstr>Forward Pass with Adaptation</vt:lpstr>
      <vt:lpstr>Section 5:  Empirical Results</vt:lpstr>
      <vt:lpstr>Empirical Results of LoRa on Stable Diffusion</vt:lpstr>
      <vt:lpstr>PowerPoint Presentation</vt:lpstr>
      <vt:lpstr>PowerPoint Presentation</vt:lpstr>
      <vt:lpstr>Sanity Check </vt:lpstr>
      <vt:lpstr>Section 5: 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Nick Croteau</dc:creator>
  <cp:lastModifiedBy>Nick Croteau</cp:lastModifiedBy>
  <cp:revision>60</cp:revision>
  <dcterms:created xsi:type="dcterms:W3CDTF">2024-11-02T22:05:22Z</dcterms:created>
  <dcterms:modified xsi:type="dcterms:W3CDTF">2024-12-04T00:46:31Z</dcterms:modified>
</cp:coreProperties>
</file>

<file path=docProps/thumbnail.jpeg>
</file>